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076738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the Big Bay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28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USPSA targets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3’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Use 10 foot for the far left angled part.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1BA9B3-B863-4346-B26E-2A6C650E8F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582099"/>
            <a:ext cx="7020895" cy="48377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Use the Big Bay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Use the Big Bay is a 28 round, 140 point, Comstock course of fire. There are 14 USPSA targets.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154</Words>
  <Application>Microsoft Office PowerPoint</Application>
  <PresentationFormat>Custom</PresentationFormat>
  <Paragraphs>20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2021-01-20T19:49:03Z</dcterms:modified>
  <cp:category>Shooting</cp:category>
</cp:coreProperties>
</file>

<file path=docProps/thumbnail.jpeg>
</file>